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0511958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2147107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3438</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sz="1200" kern="1400" dirty="0" smtClean="0">
                <a:solidFill>
                  <a:srgbClr val="000000"/>
                </a:solidFill>
                <a:latin typeface="Times New Roman"/>
                <a:ea typeface="Times New Roman"/>
              </a:rPr>
              <a:t>оңтүстік-шығысқа </a:t>
            </a:r>
            <a:r>
              <a:rPr lang="kk-KZ" sz="1200" kern="1400" dirty="0" smtClean="0">
                <a:solidFill>
                  <a:srgbClr val="000000"/>
                </a:solidFill>
                <a:latin typeface="Times New Roman"/>
                <a:ea typeface="Times New Roman"/>
              </a:rPr>
              <a:t>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7-12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12-14,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27-29 жылы.</a:t>
            </a:r>
          </a:p>
          <a:p>
            <a:pPr algn="ctr">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a:t>
            </a:r>
            <a:r>
              <a:rPr lang="kk-KZ" sz="1200" kern="1400" dirty="0" smtClean="0">
                <a:solidFill>
                  <a:srgbClr val="000000"/>
                </a:solidFill>
                <a:latin typeface="Times New Roman"/>
                <a:ea typeface="Times New Roman"/>
              </a:rPr>
              <a:t>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13-15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28 </a:t>
            </a:r>
            <a:r>
              <a:rPr lang="ru-RU" sz="1200" b="1" dirty="0" err="1" smtClean="0">
                <a:solidFill>
                  <a:schemeClr val="tx1"/>
                </a:solidFill>
                <a:latin typeface="Times New Roman" panose="02020603050405020304" pitchFamily="18" charset="0"/>
                <a:cs typeface="Times New Roman" panose="02020603050405020304" pitchFamily="18" charset="0"/>
              </a:rPr>
              <a:t>мамыр</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29 мамыр 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21078</TotalTime>
  <Words>582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3676</cp:revision>
  <cp:lastPrinted>2023-02-06T06:57:51Z</cp:lastPrinted>
  <dcterms:created xsi:type="dcterms:W3CDTF">2018-03-27T06:03:00Z</dcterms:created>
  <dcterms:modified xsi:type="dcterms:W3CDTF">2024-05-27T08:30:48Z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