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6" d="100"/>
          <a:sy n="96" d="100"/>
        </p:scale>
        <p:origin x="-2904" y="-16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253698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27</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238405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28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түнде және таңертең жаңбыр. Солтүстік-б</a:t>
            </a:r>
            <a:r>
              <a:rPr lang="kk-KZ" sz="1050" kern="1400" dirty="0">
                <a:solidFill>
                  <a:srgbClr val="000000"/>
                </a:solidFill>
                <a:latin typeface="Times New Roman" panose="02020603050405020304" pitchFamily="18" charset="0"/>
                <a:ea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a:t>
            </a:r>
            <a:r>
              <a:rPr lang="kk-KZ" sz="1050" kern="1400" dirty="0">
                <a:solidFill>
                  <a:srgbClr val="000000"/>
                </a:solidFill>
                <a:latin typeface="Times New Roman" panose="02020603050405020304" pitchFamily="18" charset="0"/>
                <a:ea typeface="Times New Roman" panose="02020603050405020304" pitchFamily="18" charset="0"/>
              </a:rPr>
              <a:t>9-14, түнде және таңертең екпіні 15-20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5-7, күндіз 11-13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29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cs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rPr>
              <a:t>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8-10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28 мамырда, түнде 29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29619</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5061</cp:revision>
  <cp:lastPrinted>2023-01-16T10:13:34Z</cp:lastPrinted>
  <dcterms:created xsi:type="dcterms:W3CDTF">2018-03-27T06:03:00Z</dcterms:created>
  <dcterms:modified xsi:type="dcterms:W3CDTF">2024-05-27T06:07:36Z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