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038593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27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7" y="98449"/>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28 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27</a:t>
            </a:r>
            <a:r>
              <a:rPr lang="kk-KZ" altLang="ru-RU" sz="1200" b="1" dirty="0" smtClean="0">
                <a:solidFill>
                  <a:srgbClr val="000000"/>
                </a:solidFill>
                <a:latin typeface="Times New Roman" pitchFamily="18" charset="0"/>
                <a:cs typeface="Times New Roman" pitchFamily="18" charset="0"/>
              </a:rPr>
              <a:t>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28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5-10</a:t>
            </a:r>
            <a:r>
              <a:rPr lang="ru-RU" sz="120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3-5,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20-22</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29 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28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29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Солтүстік-батыстан жел соғады, күші 5-10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5-7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8443698"/>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28 мамырда, 29 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17802</TotalTime>
  <Words>521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4373</cp:revision>
  <cp:lastPrinted>2021-07-01T07:38:07Z</cp:lastPrinted>
  <dcterms:created xsi:type="dcterms:W3CDTF">2018-03-27T06:03:00Z</dcterms:created>
  <dcterms:modified xsi:type="dcterms:W3CDTF">2024-05-27T09:19:40Z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