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1749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 найзағай, бұршақ, дауыл. Солтүстік-батыстан, батыстан жел соғады, күші 15-20, күндіз екпіні 23-28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 градус жылы, топырақ бетінде 2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градус жыл</a:t>
            </a:r>
            <a:endParaRPr lang="kk-KZ" sz="1100" dirty="0">
              <a:latin typeface="Times New Roman" pitchFamily="18" charset="0"/>
              <a:cs typeface="Times New Roman" pitchFamily="18" charset="0"/>
            </a:endParaRPr>
          </a:p>
          <a:p>
            <a:pPr indent="180975" algn="ctr"/>
            <a:r>
              <a:rPr lang="kk-KZ" sz="1100" b="1" dirty="0" smtClean="0">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мамырға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28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29</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15100</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4700</cp:revision>
  <cp:lastPrinted>2021-07-01T03:56:27Z</cp:lastPrinted>
  <dcterms:created xsi:type="dcterms:W3CDTF">2018-03-27T06:03:00Z</dcterms:created>
  <dcterms:modified xsi:type="dcterms:W3CDTF">2024-05-27T07:20:09Z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