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vko@meteo.kz" TargetMode="External"/><Relationship Id="rId2" Type="http://schemas.openxmlformats.org/officeDocument/2006/relationships/hyperlink" Target="mailto:vozduh2_vk@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48643434"/>
              </p:ext>
            </p:extLst>
          </p:nvPr>
        </p:nvGraphicFramePr>
        <p:xfrm>
          <a:off x="307975" y="251534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147</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26 </a:t>
                      </a:r>
                      <a:r>
                        <a:rPr lang="" altLang="zh-CN" sz="1200" b="1" i="1" baseline="0" dirty="0" smtClean="0">
                          <a:solidFill>
                            <a:srgbClr val="002060"/>
                          </a:solidFill>
                          <a:latin typeface="Times New Roman" panose="02020603050405020304" pitchFamily="18" charset="0"/>
                          <a:cs typeface="Times New Roman" panose="02020603050405020304" pitchFamily="18" charset="0"/>
                        </a:rPr>
                        <a:t>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22018" y="3756495"/>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25</a:t>
            </a:r>
            <a:r>
              <a:rPr lang="kk-KZ" altLang="ru-RU" sz="1200" b="1" dirty="0" smtClean="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мамыр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212365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27 </a:t>
            </a:r>
            <a:r>
              <a:rPr lang="ru-RU" altLang="ru-RU" sz="1200" b="1" dirty="0" err="1" smtClean="0">
                <a:latin typeface="Times New Roman" panose="02020603050405020304" pitchFamily="18" charset="0"/>
                <a:cs typeface="Times New Roman" panose="02020603050405020304" pitchFamily="18" charset="0"/>
              </a:rPr>
              <a:t>мамырға</a:t>
            </a:r>
            <a:r>
              <a:rPr lang="ru-RU"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26 </a:t>
            </a:r>
            <a:r>
              <a:rPr lang="" altLang="ru-RU" sz="1200" b="1" dirty="0" smtClean="0">
                <a:latin typeface="Times New Roman" pitchFamily="18" charset="0"/>
                <a:cs typeface="Times New Roman" pitchFamily="18" charset="0"/>
              </a:rPr>
              <a:t>мамыр</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сағ. </a:t>
            </a:r>
            <a:r>
              <a:rPr lang="ru-RU" altLang="ru-RU" sz="1200" b="1" dirty="0" smtClean="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27</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мамыр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 sz="1200" dirty="0">
                <a:solidFill>
                  <a:prstClr val="black"/>
                </a:solidFill>
                <a:latin typeface="Times New Roman" pitchFamily="18" charset="0"/>
                <a:cs typeface="Times New Roman" pitchFamily="18" charset="0"/>
              </a:rPr>
              <a:t>Б</a:t>
            </a:r>
            <a:r>
              <a:rPr lang="kk-KZ" sz="1200" dirty="0">
                <a:solidFill>
                  <a:prstClr val="black"/>
                </a:solidFill>
                <a:latin typeface="Times New Roman" pitchFamily="18" charset="0"/>
                <a:cs typeface="Times New Roman" pitchFamily="18" charset="0"/>
              </a:rPr>
              <a:t>ұ</a:t>
            </a:r>
            <a:r>
              <a:rPr lang="kk-KZ" sz="1200" dirty="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 жаңбыр, күндіз найзағай. </a:t>
            </a:r>
            <a:r>
              <a:rPr lang="kk-KZ" sz="1200" dirty="0" smtClean="0">
                <a:solidFill>
                  <a:prstClr val="black"/>
                </a:solidFill>
                <a:latin typeface="Times New Roman" pitchFamily="18" charset="0"/>
                <a:cs typeface="Times New Roman" pitchFamily="18" charset="0"/>
              </a:rPr>
              <a:t>Оңтүстік-батыстан</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соғатын</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солтүстік-шығысқа</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ауысады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7-</a:t>
            </a:r>
            <a:r>
              <a:rPr lang="" sz="1200" dirty="0" smtClean="0">
                <a:solidFill>
                  <a:prstClr val="black"/>
                </a:solidFill>
                <a:latin typeface="Times New Roman" pitchFamily="18" charset="0"/>
                <a:cs typeface="Times New Roman" pitchFamily="18" charset="0"/>
              </a:rPr>
              <a:t>1</a:t>
            </a:r>
            <a:r>
              <a:rPr lang="kk-KZ" sz="1200" dirty="0" smtClean="0">
                <a:solidFill>
                  <a:prstClr val="black"/>
                </a:solidFill>
                <a:latin typeface="Times New Roman" pitchFamily="18" charset="0"/>
                <a:cs typeface="Times New Roman" pitchFamily="18" charset="0"/>
              </a:rPr>
              <a:t>2, екпіні 15-20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6-8°,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20-22°</a:t>
            </a:r>
            <a:r>
              <a:rPr lang=""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жылы болады.</a:t>
            </a:r>
            <a:endParaRPr lang="kk-KZ" sz="200" dirty="0">
              <a:solidFill>
                <a:prstClr val="black"/>
              </a:solidFill>
              <a:latin typeface="Times New Roman" pitchFamily="18" charset="0"/>
              <a:cs typeface="Times New Roman" pitchFamily="18" charset="0"/>
            </a:endParaRPr>
          </a:p>
          <a:p>
            <a:pPr algn="ctr">
              <a:spcBef>
                <a:spcPts val="0"/>
              </a:spcBef>
              <a:defRPr/>
            </a:pPr>
            <a:endParaRPr lang="ru-RU" altLang="ru-RU" sz="1200" b="1" dirty="0" smtClean="0">
              <a:latin typeface="Times New Roman" panose="02020603050405020304" pitchFamily="18" charset="0"/>
              <a:cs typeface="Times New Roman" panose="02020603050405020304" pitchFamily="18" charset="0"/>
            </a:endParaRP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28 </a:t>
            </a:r>
            <a:r>
              <a:rPr lang="kk-KZ" altLang="ru-RU" sz="1200" b="1" dirty="0" smtClean="0">
                <a:latin typeface="Times New Roman" panose="02020603050405020304" pitchFamily="18" charset="0"/>
                <a:cs typeface="Times New Roman" panose="02020603050405020304" pitchFamily="18" charset="0"/>
              </a:rPr>
              <a:t>мамырға</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kk-KZ" altLang="ru-RU" sz="1200" b="1" dirty="0" smtClean="0">
                <a:latin typeface="Times New Roman" pitchFamily="18" charset="0"/>
                <a:cs typeface="Times New Roman" pitchFamily="18" charset="0"/>
              </a:rPr>
              <a:t>27 </a:t>
            </a:r>
            <a:r>
              <a:rPr lang="kk-KZ" altLang="ru-RU" sz="1200" b="1" dirty="0" smtClean="0">
                <a:latin typeface="Times New Roman" pitchFamily="18" charset="0"/>
                <a:cs typeface="Times New Roman" pitchFamily="18" charset="0"/>
              </a:rPr>
              <a:t>мамыр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smtClean="0">
                <a:latin typeface="Times New Roman" panose="02020603050405020304" pitchFamily="18" charset="0"/>
                <a:cs typeface="Times New Roman" panose="02020603050405020304" pitchFamily="18" charset="0"/>
              </a:rPr>
              <a:t>28 </a:t>
            </a:r>
            <a:r>
              <a:rPr lang="" sz="1200" b="1" dirty="0">
                <a:latin typeface="Times New Roman" panose="02020603050405020304" pitchFamily="18" charset="0"/>
                <a:cs typeface="Times New Roman" panose="02020603050405020304" pitchFamily="18" charset="0"/>
              </a:rPr>
              <a:t>мамыр</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 sz="1200" dirty="0">
                <a:solidFill>
                  <a:prstClr val="black"/>
                </a:solidFill>
                <a:latin typeface="Times New Roman" pitchFamily="18" charset="0"/>
                <a:cs typeface="Times New Roman" pitchFamily="18" charset="0"/>
              </a:rPr>
              <a:t>Б</a:t>
            </a:r>
            <a:r>
              <a:rPr lang="kk-KZ" sz="1200" dirty="0">
                <a:solidFill>
                  <a:prstClr val="black"/>
                </a:solidFill>
                <a:latin typeface="Times New Roman" pitchFamily="18" charset="0"/>
                <a:cs typeface="Times New Roman" pitchFamily="18" charset="0"/>
              </a:rPr>
              <a:t>ұ</a:t>
            </a:r>
            <a:r>
              <a:rPr lang="kk-KZ" sz="1200" dirty="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 жаңбыр. </a:t>
            </a:r>
            <a:r>
              <a:rPr lang="ru-RU" sz="1200" dirty="0" err="1">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оңтүстік-батыстан</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7-12</a:t>
            </a:r>
            <a:r>
              <a:rPr lang=""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6-8°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15" name="TextBox 13"/>
          <p:cNvSpPr txBox="1"/>
          <p:nvPr/>
        </p:nvSpPr>
        <p:spPr>
          <a:xfrm>
            <a:off x="4959631" y="2408697"/>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сейілуіне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4953000" y="3319628"/>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жоқ</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308139920"/>
              </p:ext>
            </p:extLst>
          </p:nvPr>
        </p:nvGraphicFramePr>
        <p:xfrm>
          <a:off x="4935976" y="4118604"/>
          <a:ext cx="4691064" cy="177004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719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143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7707" y="5787948"/>
            <a:ext cx="4320480" cy="461665"/>
          </a:xfrm>
          <a:prstGeom prst="rect">
            <a:avLst/>
          </a:prstGeom>
          <a:solidFill>
            <a:schemeClr val="bg1"/>
          </a:solidFill>
          <a:ln w="9525">
            <a:noFill/>
          </a:ln>
        </p:spPr>
        <p:txBody>
          <a:bodyPr wrap="square">
            <a:spAutoFit/>
          </a:bodyPr>
          <a:lstStyle/>
          <a:p>
            <a:pPr eaLnBrk="0" hangingPunct="0"/>
            <a:endParaRPr lang="en-US" altLang="ru-RU" sz="1200" b="1" i="1" dirty="0" smtClean="0">
              <a:solidFill>
                <a:srgbClr val="000000"/>
              </a:solidFill>
              <a:latin typeface="Times New Roman" panose="02020603050405020304" pitchFamily="18" charset="0"/>
              <a:cs typeface="Times New Roman" panose="02020603050405020304" pitchFamily="18" charset="0"/>
            </a:endParaRPr>
          </a:p>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Жиембаева Д.А</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Акы</a:t>
            </a:r>
            <a:r>
              <a:rPr lang="" altLang="ru-RU" sz="1200" b="1" i="1" dirty="0" smtClean="0">
                <a:solidFill>
                  <a:srgbClr val="000000"/>
                </a:solidFill>
                <a:latin typeface="Times New Roman" panose="02020603050405020304" pitchFamily="18" charset="0"/>
                <a:cs typeface="Times New Roman" panose="02020603050405020304" pitchFamily="18" charset="0"/>
              </a:rPr>
              <a:t>лбаева М.М.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 xmlns:a16="http://schemas.microsoft.com/office/drawing/2014/main" val="20000"/>
                    </a:ext>
                  </a:extLst>
                </a:gridCol>
                <a:gridCol w="3098905">
                  <a:extLst>
                    <a:ext uri="{9D8B030D-6E8A-4147-A177-3AD203B41FA5}">
                      <a16:colId xmlns=""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76882404"/>
              </p:ext>
            </p:extLst>
          </p:nvPr>
        </p:nvGraphicFramePr>
        <p:xfrm>
          <a:off x="5071961" y="5079492"/>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vozduh2_vk</a:t>
                      </a:r>
                      <a:r>
                        <a:rPr lang="en-US" altLang="x-none" sz="800" b="1" dirty="0" smtClean="0">
                          <a:latin typeface="Times New Roman" panose="02020603050405020304" pitchFamily="18" charset="0"/>
                          <a:cs typeface="Times New Roman" panose="02020603050405020304" pitchFamily="18" charset="0"/>
                          <a:hlinkClick r:id="rId2"/>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19040</TotalTime>
  <Words>576</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3579</cp:revision>
  <cp:lastPrinted>2021-07-01T03:56:27Z</cp:lastPrinted>
  <dcterms:created xsi:type="dcterms:W3CDTF">2018-03-27T06:03:00Z</dcterms:created>
  <dcterms:modified xsi:type="dcterms:W3CDTF">2024-05-26T06:35:17Z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