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1547191"/>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147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26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7" y="98449"/>
            <a:ext cx="471490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27 мамырға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26</a:t>
            </a:r>
            <a:r>
              <a:rPr lang="kk-KZ" altLang="ru-RU" sz="1200" b="1" dirty="0" smtClean="0">
                <a:solidFill>
                  <a:srgbClr val="000000"/>
                </a:solidFill>
                <a:latin typeface="Times New Roman" pitchFamily="18" charset="0"/>
                <a:cs typeface="Times New Roman" pitchFamily="18" charset="0"/>
              </a:rPr>
              <a:t> 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27 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түнде жаңбыр жауады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Желдің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солтүстікке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7-12,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 м/с. </a:t>
            </a:r>
            <a:r>
              <a:rPr lang="kk-KZ" sz="1200" dirty="0" smtClean="0">
                <a:latin typeface="Times New Roman" pitchFamily="18" charset="0"/>
                <a:cs typeface="Times New Roman" pitchFamily="18" charset="0"/>
              </a:rPr>
              <a:t>Ауа температурасы түнде 9-11,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17-19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28 мамырға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smtClean="0">
                <a:solidFill>
                  <a:srgbClr val="000000"/>
                </a:solidFill>
                <a:latin typeface="Times New Roman" pitchFamily="18" charset="0"/>
                <a:cs typeface="Times New Roman" pitchFamily="18" charset="0"/>
              </a:rPr>
              <a:t>27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28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бұлтты, жауын-шашынсыз. Солтүстіктен жел соғады, күші 5-10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3-5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61753859"/>
              </p:ext>
            </p:extLst>
          </p:nvPr>
        </p:nvGraphicFramePr>
        <p:xfrm>
          <a:off x="5024438" y="4143380"/>
          <a:ext cx="4667576" cy="2144628"/>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384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a:t>
                      </a:r>
                      <a:r>
                        <a:rPr lang="ru-RU" sz="1000" dirty="0" smtClean="0">
                          <a:latin typeface="Times New Roman" panose="02020603050405020304" pitchFamily="18" charset="0"/>
                          <a:cs typeface="Times New Roman" panose="02020603050405020304" pitchFamily="18" charset="0"/>
                        </a:rPr>
                        <a:t>077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a:t>
                      </a: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a:t>
                      </a:r>
                      <a:r>
                        <a:rPr lang="ru-RU" sz="1000" dirty="0" smtClean="0">
                          <a:latin typeface="Times New Roman" panose="02020603050405020304" pitchFamily="18" charset="0"/>
                          <a:cs typeface="Times New Roman" panose="02020603050405020304" pitchFamily="18" charset="0"/>
                        </a:rPr>
                        <a:t>515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a:t>
                      </a:r>
                      <a:r>
                        <a:rPr lang="ru-RU" sz="1000" dirty="0" smtClean="0">
                          <a:latin typeface="Times New Roman" panose="02020603050405020304" pitchFamily="18" charset="0"/>
                          <a:cs typeface="Times New Roman" panose="02020603050405020304" pitchFamily="18" charset="0"/>
                        </a:rPr>
                        <a:t>086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2,551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26  </a:t>
            </a:r>
            <a:r>
              <a:rPr lang="kk-KZ" altLang="ru-RU" sz="1200" b="1" dirty="0" smtClean="0">
                <a:latin typeface="Times New Roman" panose="02020603050405020304" pitchFamily="18" charset="0"/>
                <a:cs typeface="Times New Roman" panose="02020603050405020304" pitchFamily="18" charset="0"/>
              </a:rPr>
              <a:t>мамырдағы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7" y="2199023"/>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27 мамырда, 28 мамырда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smtClean="0">
                <a:solidFill>
                  <a:srgbClr val="000000"/>
                </a:solidFill>
                <a:latin typeface="Times New Roman" panose="02020603050405020304" pitchFamily="18" charset="0"/>
              </a:rPr>
              <a:t>төмен </a:t>
            </a:r>
            <a:r>
              <a:rPr lang="kk-KZ" sz="120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7" y="3237667"/>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Картпанбетов</a:t>
            </a:r>
            <a:r>
              <a:rPr lang="ru-RU" altLang="ru-RU" sz="1200" b="1" i="1" dirty="0" smtClean="0">
                <a:solidFill>
                  <a:srgbClr val="000000"/>
                </a:solidFill>
                <a:latin typeface="Times New Roman" panose="02020603050405020304" pitchFamily="18" charset="0"/>
                <a:cs typeface="Times New Roman" panose="02020603050405020304" pitchFamily="18" charset="0"/>
              </a:rPr>
              <a:t> Д.Г.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17749</TotalTime>
  <Words>531</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4369</cp:revision>
  <cp:lastPrinted>2021-07-01T07:38:07Z</cp:lastPrinted>
  <dcterms:created xsi:type="dcterms:W3CDTF">2018-03-27T06:03:00Z</dcterms:created>
  <dcterms:modified xsi:type="dcterms:W3CDTF">2024-05-26T10:05:20Z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