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69" d="100"/>
          <a:sy n="69" d="100"/>
        </p:scale>
        <p:origin x="78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63832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ночью 12-14, днем 21-23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ночью дождь. Ветер северо-западный, западный  9-14 м/</a:t>
            </a:r>
            <a:r>
              <a:rPr lang="ru-RU" sz="1200">
                <a:latin typeface="Times New Roman" panose="02020603050405020304" pitchFamily="18" charset="0"/>
                <a:cs typeface="Times New Roman" pitchFamily="18" charset="0"/>
              </a:rPr>
              <a:t>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356103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19182</TotalTime>
  <Words>609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3618</cp:revision>
  <cp:lastPrinted>2021-07-01T03:56:27Z</cp:lastPrinted>
  <dcterms:created xsi:type="dcterms:W3CDTF">2018-03-27T06:03:00Z</dcterms:created>
  <dcterms:modified xsi:type="dcterms:W3CDTF">2024-05-26T09:14:00Z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