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7" d="100"/>
          <a:sy n="87" d="100"/>
        </p:scale>
        <p:origin x="108"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391619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27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latin typeface="Times New Roman" panose="02020603050405020304" pitchFamily="18" charset="0"/>
                <a:cs typeface="Times New Roman" panose="02020603050405020304" pitchFamily="18" charset="0"/>
              </a:rPr>
              <a:t> 11-13, күңдіз 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28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9258610"/>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934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18581</TotalTime>
  <Words>632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3679</cp:revision>
  <cp:lastPrinted>2021-07-01T03:56:27Z</cp:lastPrinted>
  <dcterms:created xsi:type="dcterms:W3CDTF">2018-03-27T06:03:00Z</dcterms:created>
  <dcterms:modified xsi:type="dcterms:W3CDTF">2024-05-26T08:57:16Z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