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874092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a:t>
                      </a:r>
                      <a:r>
                        <a:rPr lang=""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күндіз найзағай</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Жел о</a:t>
            </a:r>
            <a:r>
              <a:rPr lang="kk-KZ" sz="1200" dirty="0" smtClean="0">
                <a:solidFill>
                  <a:prstClr val="black"/>
                </a:solidFill>
                <a:latin typeface="Times New Roman" pitchFamily="18" charset="0"/>
                <a:cs typeface="Times New Roman" pitchFamily="18" charset="0"/>
              </a:rPr>
              <a:t>ңтүстік-</a:t>
            </a:r>
            <a:r>
              <a:rPr lang="" sz="1200" dirty="0" smtClean="0">
                <a:solidFill>
                  <a:prstClr val="black"/>
                </a:solidFill>
                <a:latin typeface="Times New Roman" pitchFamily="18" charset="0"/>
                <a:cs typeface="Times New Roman" pitchFamily="18" charset="0"/>
              </a:rPr>
              <a:t>батыстан со</a:t>
            </a:r>
            <a:r>
              <a:rPr lang="kk-KZ" sz="1200" dirty="0" smtClean="0">
                <a:solidFill>
                  <a:prstClr val="black"/>
                </a:solidFill>
                <a:latin typeface="Times New Roman" pitchFamily="18" charset="0"/>
                <a:cs typeface="Times New Roman" pitchFamily="18" charset="0"/>
              </a:rPr>
              <a:t>ғады, күші 7-12, екпіні 15-</a:t>
            </a:r>
            <a:r>
              <a:rPr lang="" sz="1200" dirty="0" smtClean="0">
                <a:solidFill>
                  <a:prstClr val="black"/>
                </a:solidFill>
                <a:latin typeface="Times New Roman" pitchFamily="18" charset="0"/>
                <a:cs typeface="Times New Roman" pitchFamily="18" charset="0"/>
              </a:rPr>
              <a:t>20</a:t>
            </a:r>
            <a:r>
              <a:rPr lang="kk-KZ" sz="1200" dirty="0" smtClean="0">
                <a:solidFill>
                  <a:prstClr val="black"/>
                </a:solidFill>
                <a:latin typeface="Times New Roman" pitchFamily="18" charset="0"/>
                <a:cs typeface="Times New Roman" pitchFamily="18" charset="0"/>
              </a:rPr>
              <a:t>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6-8°, күндіз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6-18°</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8</a:t>
            </a:r>
            <a:r>
              <a:rPr lang="kk-KZ" sz="1200" b="1" dirty="0" smtClean="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жаңбыр.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7-12</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8-10°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71748" y="22935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39931189"/>
              </p:ext>
            </p:extLst>
          </p:nvPr>
        </p:nvGraphicFramePr>
        <p:xfrm>
          <a:off x="5033956" y="3996979"/>
          <a:ext cx="4691064" cy="257906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55321">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Акы</a:t>
            </a:r>
            <a:r>
              <a:rPr lang="" altLang="ru-RU" sz="1200" b="1" i="1" dirty="0">
                <a:solidFill>
                  <a:srgbClr val="000000"/>
                </a:solidFill>
                <a:latin typeface="Times New Roman" panose="02020603050405020304" pitchFamily="18" charset="0"/>
                <a:cs typeface="Times New Roman" panose="02020603050405020304" pitchFamily="18" charset="0"/>
              </a:rPr>
              <a:t>лбаева </a:t>
            </a:r>
            <a:r>
              <a:rPr lang="" altLang="ru-RU" sz="1200" b="1" i="1" dirty="0" smtClean="0">
                <a:solidFill>
                  <a:srgbClr val="000000"/>
                </a:solidFill>
                <a:latin typeface="Times New Roman" panose="02020603050405020304" pitchFamily="18" charset="0"/>
                <a:cs typeface="Times New Roman" panose="02020603050405020304" pitchFamily="18" charset="0"/>
              </a:rPr>
              <a:t>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21662</TotalTime>
  <Words>632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3726</cp:revision>
  <cp:lastPrinted>2021-07-01T03:56:27Z</cp:lastPrinted>
  <dcterms:created xsi:type="dcterms:W3CDTF">2018-03-27T06:03:00Z</dcterms:created>
  <dcterms:modified xsi:type="dcterms:W3CDTF">2024-05-26T06:51:46Z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