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45724576"/>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147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 </a:t>
                      </a:r>
                      <a:r>
                        <a:rPr lang="kk-KZ" altLang="zh-CN" sz="1200" b="1" i="1" baseline="0" dirty="0">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184454300"/>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latin typeface="Times New Roman"/>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0.006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0.074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735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0.147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0.166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latin typeface="Times New Roman"/>
                        </a:rPr>
                        <a:t>0.048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a:solidFill>
                  <a:srgbClr val="000000"/>
                </a:solidFill>
                <a:latin typeface="Times New Roman" panose="02020603050405020304" pitchFamily="18" charset="0"/>
                <a:cs typeface="Times New Roman" panose="02020603050405020304" pitchFamily="18" charset="0"/>
              </a:rPr>
              <a:t>мамырға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26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a:solidFill>
                  <a:srgbClr val="000000"/>
                </a:solidFill>
                <a:latin typeface="Times New Roman" panose="02020603050405020304" pitchFamily="18" charset="0"/>
                <a:cs typeface="Times New Roman" panose="02020603050405020304" pitchFamily="18" charset="0"/>
              </a:rPr>
              <a:t>мамыр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a:t>
            </a:r>
            <a:r>
              <a:rPr lang="kk-KZ" sz="1200" dirty="0" smtClean="0">
                <a:solidFill>
                  <a:srgbClr val="000000"/>
                </a:solidFill>
                <a:latin typeface="Times New Roman" panose="02020603050405020304" pitchFamily="18" charset="0"/>
                <a:cs typeface="Times New Roman" panose="02020603050405020304" pitchFamily="18" charset="0"/>
                <a:sym typeface="+mn-ea"/>
              </a:rPr>
              <a:t>батыстан 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11-13,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30-32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a:solidFill>
                  <a:srgbClr val="000000"/>
                </a:solidFill>
                <a:latin typeface="Times New Roman" panose="02020603050405020304" pitchFamily="18" charset="0"/>
                <a:cs typeface="Times New Roman" panose="02020603050405020304" pitchFamily="18" charset="0"/>
              </a:rPr>
              <a:t>мамырға</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27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a:solidFill>
                  <a:srgbClr val="000000"/>
                </a:solidFill>
                <a:latin typeface="Times New Roman" panose="02020603050405020304" pitchFamily="18" charset="0"/>
                <a:cs typeface="Times New Roman" panose="02020603050405020304" pitchFamily="18" charset="0"/>
              </a:rPr>
              <a:t>мамыр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9-14, екпіні 15-20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9-11</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27 </a:t>
            </a:r>
            <a:r>
              <a:rPr lang="ru-RU" sz="1200" dirty="0" err="1" smtClean="0">
                <a:solidFill>
                  <a:schemeClr val="tx1"/>
                </a:solidFill>
                <a:latin typeface="Times New Roman" pitchFamily="18" charset="0"/>
                <a:cs typeface="Times New Roman" pitchFamily="18" charset="0"/>
              </a:rPr>
              <a:t>мамыр</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28 </a:t>
            </a:r>
            <a:r>
              <a:rPr lang="kk-KZ" sz="1200" dirty="0">
                <a:solidFill>
                  <a:schemeClr val="tx1"/>
                </a:solidFill>
                <a:latin typeface="Times New Roman" pitchFamily="18" charset="0"/>
                <a:cs typeface="Times New Roman" pitchFamily="18" charset="0"/>
              </a:rPr>
              <a:t>мамырға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Сәдуақасов М.</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14690</TotalTime>
  <Words>552</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3133</cp:revision>
  <cp:lastPrinted>2021-07-01T07:38:07Z</cp:lastPrinted>
  <dcterms:created xsi:type="dcterms:W3CDTF">2018-03-27T06:03:00Z</dcterms:created>
  <dcterms:modified xsi:type="dcterms:W3CDTF">2024-05-26T07:53:27Z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