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2"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28781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27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26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жаңбыр жауады. Жел 7-12 м/с. Ауа температурасы түнде 6-8, күндіз 8-10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28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27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196645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16513</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3119</cp:revision>
  <cp:lastPrinted>2021-07-01T07:38:07Z</cp:lastPrinted>
  <dcterms:created xsi:type="dcterms:W3CDTF">2018-03-27T06:03:00Z</dcterms:created>
  <dcterms:modified xsi:type="dcterms:W3CDTF">2024-05-26T07:35:21Z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