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87" d="100"/>
          <a:sy n="87" d="100"/>
        </p:scale>
        <p:origin x="108"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156662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147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69" y="117475"/>
            <a:ext cx="4990680"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27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kk-KZ"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күңдіз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kk-KZ" sz="1200" dirty="0">
                <a:latin typeface="Times New Roman" panose="02020603050405020304" pitchFamily="18" charset="0"/>
                <a:cs typeface="Times New Roman" panose="02020603050405020304" pitchFamily="18" charset="0"/>
              </a:rPr>
              <a:t> 11-13, күңдіз 17-19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28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just"/>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13630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0.704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Дайындаған:Жайнакова З.Ж./Төкен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46114"/>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19858</TotalTime>
  <Words>669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3758</cp:revision>
  <cp:lastPrinted>2021-07-01T07:38:07Z</cp:lastPrinted>
  <dcterms:created xsi:type="dcterms:W3CDTF">2018-03-27T06:03:00Z</dcterms:created>
  <dcterms:modified xsi:type="dcterms:W3CDTF">2024-05-26T08:56:46Z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