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2666508"/>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25</a:t>
                      </a:r>
                      <a:r>
                        <a:rPr lang="ru-RU" altLang="zh-CN" sz="1200" b="1" i="1" baseline="0" dirty="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26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0685352"/>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3"/>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27</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27 мамыр</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rPr>
              <a:t>ұлтты, жаңбыр. </a:t>
            </a:r>
            <a:r>
              <a:rPr lang="kk-KZ" sz="1050" kern="1400" dirty="0">
                <a:solidFill>
                  <a:srgbClr val="000000"/>
                </a:solidFill>
                <a:latin typeface="Times New Roman" panose="02020603050405020304" pitchFamily="18" charset="0"/>
                <a:ea typeface="Times New Roman" panose="02020603050405020304" pitchFamily="18" charset="0"/>
              </a:rPr>
              <a:t>Батыстан</a:t>
            </a:r>
            <a:r>
              <a:rPr lang="kk-KZ" sz="1100" kern="1400" dirty="0">
                <a:solidFill>
                  <a:srgbClr val="000000"/>
                </a:solidFill>
                <a:latin typeface="Times New Roman" panose="02020603050405020304" pitchFamily="18" charset="0"/>
                <a:ea typeface="Times New Roman" panose="02020603050405020304" pitchFamily="18" charset="0"/>
              </a:rPr>
              <a:t> жел соғады, күші </a:t>
            </a:r>
            <a:r>
              <a:rPr lang="kk-KZ" sz="1050" kern="1400" dirty="0">
                <a:solidFill>
                  <a:srgbClr val="000000"/>
                </a:solidFill>
                <a:latin typeface="Times New Roman" panose="02020603050405020304" pitchFamily="18" charset="0"/>
                <a:ea typeface="Times New Roman" panose="02020603050405020304" pitchFamily="18" charset="0"/>
              </a:rPr>
              <a:t>9-14, түнде және таңертең екпіні 15-20 </a:t>
            </a:r>
            <a:r>
              <a:rPr lang="kk-KZ" sz="1100" kern="1400" dirty="0">
                <a:solidFill>
                  <a:srgbClr val="000000"/>
                </a:solidFill>
                <a:latin typeface="Times New Roman" panose="02020603050405020304" pitchFamily="18" charset="0"/>
                <a:ea typeface="Times New Roman" panose="02020603050405020304" pitchFamily="18" charset="0"/>
              </a:rPr>
              <a:t>м/с. Ауа температурасы түнде 5-7, күндіз 11-13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28</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27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28 мамыр</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Бұлтты, </a:t>
            </a:r>
            <a:r>
              <a:rPr lang="kk-KZ" sz="1100" kern="1400" dirty="0">
                <a:solidFill>
                  <a:srgbClr val="000000"/>
                </a:solidFill>
                <a:latin typeface="Times New Roman" panose="02020603050405020304" pitchFamily="18" charset="0"/>
                <a:ea typeface="Times New Roman" panose="02020603050405020304" pitchFamily="18" charset="0"/>
              </a:rPr>
              <a:t>жаңбыр</a:t>
            </a:r>
            <a:r>
              <a:rPr lang="kk-KZ" sz="1100" dirty="0">
                <a:latin typeface="Times New Roman" panose="02020603050405020304" pitchFamily="18" charset="0"/>
                <a:cs typeface="Times New Roman" panose="02020603050405020304" pitchFamily="18" charset="0"/>
              </a:rPr>
              <a:t>. </a:t>
            </a:r>
            <a:r>
              <a:rPr lang="kk-KZ" sz="1050" kern="1400" dirty="0">
                <a:solidFill>
                  <a:srgbClr val="000000"/>
                </a:solidFill>
                <a:latin typeface="Times New Roman" panose="02020603050405020304" pitchFamily="18" charset="0"/>
                <a:ea typeface="Times New Roman" panose="02020603050405020304" pitchFamily="18" charset="0"/>
              </a:rPr>
              <a:t>Бат</a:t>
            </a:r>
            <a:r>
              <a:rPr lang="kk-KZ" sz="1100" kern="1400" dirty="0">
                <a:solidFill>
                  <a:srgbClr val="000000"/>
                </a:solidFill>
                <a:latin typeface="Times New Roman" panose="02020603050405020304" pitchFamily="18" charset="0"/>
                <a:ea typeface="Times New Roman" panose="02020603050405020304" pitchFamily="18" charset="0"/>
              </a:rPr>
              <a:t>ыстан</a:t>
            </a:r>
            <a:r>
              <a:rPr lang="kk-KZ" sz="1100" dirty="0">
                <a:latin typeface="Times New Roman" panose="02020603050405020304" pitchFamily="18" charset="0"/>
                <a:cs typeface="Times New Roman" panose="02020603050405020304" pitchFamily="18" charset="0"/>
              </a:rPr>
              <a:t>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3-5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27 мамырда, түнде 28 мамырда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a:solidFill>
                  <a:srgbClr val="000000"/>
                </a:solidFill>
                <a:latin typeface="Times New Roman" panose="02020603050405020304" pitchFamily="18" charset="0"/>
                <a:cs typeface="Times New Roman" panose="02020603050405020304" pitchFamily="18" charset="0"/>
              </a:rPr>
              <a:t> Аринова Н.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29614</TotalTime>
  <Words>608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5059</cp:revision>
  <cp:lastPrinted>2023-01-16T10:13:34Z</cp:lastPrinted>
  <dcterms:created xsi:type="dcterms:W3CDTF">2018-03-27T06:03:00Z</dcterms:created>
  <dcterms:modified xsi:type="dcterms:W3CDTF">2024-05-26T06:11:11Z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