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223877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дождь. Ветер юго-западный с переходом на северный 7-12, ночью порывы 15 м/с. Температура воздуха ночью 9-11, днем 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северный 5-10 м/с. Температура воздуха 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43543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28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35913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4457</cp:revision>
  <cp:lastPrinted>2021-02-03T11:37:00Z</cp:lastPrinted>
  <dcterms:created xsi:type="dcterms:W3CDTF">2018-03-27T06:03:00Z</dcterms:created>
  <dcterms:modified xsi:type="dcterms:W3CDTF">2024-05-26T10:05:34Z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