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90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060935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6840493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 ночью и утром дождь, гроза. Ветер северо-восточный 9-14 м/с. Температура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14-16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днем 25-27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25965</TotalTime>
  <Words>532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3334</cp:revision>
  <cp:lastPrinted>2021-10-15T03:50:29Z</cp:lastPrinted>
  <dcterms:created xsi:type="dcterms:W3CDTF">2018-03-27T06:03:00Z</dcterms:created>
  <dcterms:modified xsi:type="dcterms:W3CDTF">2024-05-26T08:25:18Z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