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7" d="100"/>
          <a:sy n="87" d="100"/>
        </p:scale>
        <p:origin x="108"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595329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27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күңдіз екпіні 15-20 м/с. Ауа температурасы 12-14, күндіз 21-23 градус жылы. </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kk-KZ" altLang="ru-RU" sz="1200" dirty="0">
                <a:latin typeface="Times New Roman" panose="02020603050405020304" pitchFamily="18" charset="0"/>
                <a:cs typeface="Times New Roman" panose="02020603050405020304" pitchFamily="18" charset="0"/>
              </a:rPr>
              <a:t> Көшпелі бұлтты</a:t>
            </a:r>
            <a:r>
              <a:rPr lang="kk-KZ" sz="1200" dirty="0">
                <a:latin typeface="Times New Roman" pitchFamily="18" charset="0"/>
                <a:cs typeface="Times New Roman" pitchFamily="18" charset="0"/>
                <a:sym typeface="+mn-ea"/>
              </a:rPr>
              <a:t>, түнде жаңбыр.</a:t>
            </a:r>
            <a:r>
              <a:rPr lang="kk-KZ" altLang="ru-RU" sz="1200" dirty="0">
                <a:latin typeface="Times New Roman" panose="02020603050405020304" pitchFamily="18" charset="0"/>
                <a:cs typeface="Times New Roman" panose="02020603050405020304" pitchFamily="18" charset="0"/>
              </a:rPr>
              <a:t> Солтүстік-батыстан, батыстан  жел соғады, күші 9</a:t>
            </a:r>
            <a:r>
              <a:rPr lang="kk-KZ" altLang="ru-RU" sz="1200" dirty="0">
                <a:latin typeface="Times New Roman" pitchFamily="18" charset="0"/>
                <a:cs typeface="Times New Roman" pitchFamily="18" charset="0"/>
                <a:sym typeface="+mn-ea"/>
              </a:rPr>
              <a:t>-14 м/с. </a:t>
            </a:r>
            <a:r>
              <a:rPr lang="kk-KZ" sz="1200" dirty="0">
                <a:latin typeface="Times New Roman" pitchFamily="18" charset="0"/>
                <a:cs typeface="Times New Roman" pitchFamily="18" charset="0"/>
                <a:sym typeface="+mn-ea"/>
              </a:rPr>
              <a:t>Ауа температурасы түнде 3-5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967577"/>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05340"/>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19063</TotalTime>
  <Words>571</Words>
  <Application>Microsoft Office PowerPoint</Application>
  <PresentationFormat>Лист A4 (210x297 мм)</PresentationFormat>
  <Paragraphs>81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3634</cp:revision>
  <cp:lastPrinted>2021-07-01T07:38:07Z</cp:lastPrinted>
  <dcterms:created xsi:type="dcterms:W3CDTF">2018-03-27T06:03:00Z</dcterms:created>
  <dcterms:modified xsi:type="dcterms:W3CDTF">2024-05-26T09:13:57Z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