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4416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27 мая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дождь, днем дождь, гроза. Ветер юго-западный 9-14, днем порывы 15-20 м/с. Температура воздуха ночью 11-13, днем 17-19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 северо-западный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9-14, порывы 15-20 м/с. Температура воздуха ночью 3-5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92876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18592</TotalTime>
  <Words>643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3633</cp:revision>
  <cp:lastPrinted>2021-07-01T03:56:27Z</cp:lastPrinted>
  <dcterms:created xsi:type="dcterms:W3CDTF">2018-03-27T06:03:00Z</dcterms:created>
  <dcterms:modified xsi:type="dcterms:W3CDTF">2024-05-26T08:57:25Z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