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231229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дождь. Ветер 7-12 м/с. Температура воздуха ночью 6-8, днем 8-10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мая по 08 ч. 28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3-5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762023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19463</TotalTime>
  <Words>613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3184</cp:revision>
  <cp:lastPrinted>2021-07-01T03:56:27Z</cp:lastPrinted>
  <dcterms:created xsi:type="dcterms:W3CDTF">2018-03-27T06:03:00Z</dcterms:created>
  <dcterms:modified xsi:type="dcterms:W3CDTF">2024-05-26T07:35:26Z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