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260211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дождь. Ветер западный 9-14, ночью и утром порывы 15-20 м/с. Температура воздуха ночью 5-7, днем 11-13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Облачно,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дождь. Ветер 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 3-5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96472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мая, ночью 28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31682</TotalTime>
  <Words>656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5238</cp:revision>
  <cp:lastPrinted>2021-11-30T05:55:24Z</cp:lastPrinted>
  <dcterms:created xsi:type="dcterms:W3CDTF">2018-03-27T06:03:00Z</dcterms:created>
  <dcterms:modified xsi:type="dcterms:W3CDTF">2024-05-26T06:11:08Z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