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12757668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147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69646" y="293174"/>
            <a:ext cx="461100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20 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ночьюдождь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гроза.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7-12,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15-20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5-7, 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2365914"/>
              </p:ext>
            </p:extLst>
          </p:nvPr>
        </p:nvGraphicFramePr>
        <p:xfrm>
          <a:off x="5024602" y="4408084"/>
          <a:ext cx="4691064" cy="2075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49851" y="2480561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мая,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 Лемешко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22260</TotalTime>
  <Words>595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3830</cp:revision>
  <cp:lastPrinted>2021-07-01T03:56:27Z</cp:lastPrinted>
  <dcterms:created xsi:type="dcterms:W3CDTF">2018-03-27T06:03:00Z</dcterms:created>
  <dcterms:modified xsi:type="dcterms:W3CDTF">2024-05-26T08:43:26Z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