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648"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1146464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a:t>
                      </a:r>
                      <a:r>
                        <a:rPr lang=""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9" y="3558874"/>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25 </a:t>
            </a:r>
            <a:r>
              <a:rPr lang="" altLang="ru-RU" sz="1200" b="1" dirty="0"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85159"/>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25 </a:t>
            </a:r>
            <a:r>
              <a:rPr lang="" altLang="ru-RU" sz="1200" b="1" dirty="0"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26</a:t>
            </a:r>
            <a:r>
              <a:rPr lang="kk-KZ" altLang="ru-RU" sz="1200" b="1" dirty="0" smtClean="0">
                <a:latin typeface="Times New Roman" panose="02020603050405020304" pitchFamily="18" charset="0"/>
                <a:cs typeface="Times New Roman" panose="02020603050405020304" pitchFamily="18" charset="0"/>
              </a:rPr>
              <a:t> мамыр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найзағай</a:t>
            </a:r>
            <a:r>
              <a:rPr lang="kk-KZ" sz="1200" dirty="0" smtClean="0">
                <a:solidFill>
                  <a:prstClr val="black"/>
                </a:solidFill>
                <a:latin typeface="Times New Roman" pitchFamily="18" charset="0"/>
                <a:cs typeface="Times New Roman" pitchFamily="18" charset="0"/>
              </a:rPr>
              <a:t>. Оңтүстік-шы</a:t>
            </a:r>
            <a:r>
              <a:rPr lang="ru-RU" sz="1200" dirty="0" err="1" smtClean="0">
                <a:solidFill>
                  <a:prstClr val="black"/>
                </a:solidFill>
                <a:latin typeface="Times New Roman" pitchFamily="18" charset="0"/>
                <a:cs typeface="Times New Roman" pitchFamily="18" charset="0"/>
              </a:rPr>
              <a:t>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соғатын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оңтүстік-батысқа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ауысады</a:t>
            </a:r>
            <a:r>
              <a:rPr lang="kk-KZ" sz="1200" dirty="0" smtClean="0">
                <a:solidFill>
                  <a:prstClr val="black"/>
                </a:solidFill>
                <a:latin typeface="Times New Roman" pitchFamily="18" charset="0"/>
                <a:cs typeface="Times New Roman" pitchFamily="18" charset="0"/>
              </a:rPr>
              <a:t>, күші түнде </a:t>
            </a:r>
            <a:r>
              <a:rPr lang=""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10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7-12, </a:t>
            </a:r>
            <a:r>
              <a:rPr lang="kk-KZ" sz="1200" dirty="0" smtClean="0">
                <a:solidFill>
                  <a:prstClr val="black"/>
                </a:solidFill>
                <a:latin typeface="Times New Roman" pitchFamily="18" charset="0"/>
                <a:cs typeface="Times New Roman" pitchFamily="18" charset="0"/>
              </a:rPr>
              <a:t>екпіні 15-</a:t>
            </a:r>
            <a:r>
              <a:rPr lang="" sz="1200" dirty="0" smtClean="0">
                <a:solidFill>
                  <a:prstClr val="black"/>
                </a:solidFill>
                <a:latin typeface="Times New Roman" pitchFamily="18" charset="0"/>
                <a:cs typeface="Times New Roman" pitchFamily="18" charset="0"/>
              </a:rPr>
              <a:t>20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түнде </a:t>
            </a:r>
            <a:r>
              <a:rPr lang="" sz="1200" dirty="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 sz="1200" dirty="0" smtClean="0">
                <a:solidFill>
                  <a:prstClr val="black"/>
                </a:solidFill>
                <a:latin typeface="Times New Roman" pitchFamily="18" charset="0"/>
                <a:cs typeface="Times New Roman" pitchFamily="18" charset="0"/>
              </a:rPr>
              <a:t>17</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19</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algn="just">
              <a:spcBef>
                <a:spcPts val="0"/>
              </a:spcBef>
              <a:defRPr/>
            </a:pPr>
            <a:endParaRPr lang="kk-KZ" sz="3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27 </a:t>
            </a:r>
            <a:r>
              <a:rPr lang="kk-KZ" altLang="ru-RU" sz="1200" b="1" dirty="0">
                <a:latin typeface="Times New Roman" pitchFamily="18" charset="0"/>
                <a:cs typeface="Times New Roman"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26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kk-KZ" sz="1200" b="1" dirty="0" smtClean="0">
                <a:latin typeface="Times New Roman" panose="02020603050405020304" pitchFamily="18" charset="0"/>
                <a:cs typeface="Times New Roman" panose="02020603050405020304" pitchFamily="18" charset="0"/>
              </a:rPr>
              <a:t>27 </a:t>
            </a:r>
            <a:r>
              <a:rPr lang="" sz="1200" b="1" dirty="0"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smtClean="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7-12, екпіні 15</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-5°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44851" y="32441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71748" y="229352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14836629"/>
              </p:ext>
            </p:extLst>
          </p:nvPr>
        </p:nvGraphicFramePr>
        <p:xfrm>
          <a:off x="5033956" y="3996979"/>
          <a:ext cx="4691064" cy="257906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55321">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2081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Акы</a:t>
            </a:r>
            <a:r>
              <a:rPr lang="" altLang="ru-RU" sz="1200" b="1" i="1" dirty="0">
                <a:solidFill>
                  <a:srgbClr val="000000"/>
                </a:solidFill>
                <a:latin typeface="Times New Roman" panose="02020603050405020304" pitchFamily="18" charset="0"/>
                <a:cs typeface="Times New Roman" panose="02020603050405020304" pitchFamily="18" charset="0"/>
              </a:rPr>
              <a:t>лбаева </a:t>
            </a:r>
            <a:r>
              <a:rPr lang="" altLang="ru-RU" sz="1200" b="1" i="1" dirty="0" smtClean="0">
                <a:solidFill>
                  <a:srgbClr val="000000"/>
                </a:solidFill>
                <a:latin typeface="Times New Roman" panose="02020603050405020304" pitchFamily="18" charset="0"/>
                <a:cs typeface="Times New Roman" panose="02020603050405020304" pitchFamily="18" charset="0"/>
              </a:rPr>
              <a:t>М.М</a:t>
            </a:r>
            <a:r>
              <a:rPr lang=""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21645</TotalTime>
  <Words>634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3722</cp:revision>
  <cp:lastPrinted>2021-07-01T03:56:27Z</cp:lastPrinted>
  <dcterms:created xsi:type="dcterms:W3CDTF">2018-03-27T06:03:00Z</dcterms:created>
  <dcterms:modified xsi:type="dcterms:W3CDTF">2024-05-25T07:40:18Z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