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16023367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69009299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kk-KZ" sz="1000" dirty="0" smtClean="0">
                          <a:solidFill>
                            <a:schemeClr val="tx1"/>
                          </a:solidFill>
                          <a:latin typeface="Times New Roman" panose="02020603050405020304" pitchFamily="18" charset="0"/>
                          <a:cs typeface="Times New Roman" panose="02020603050405020304" pitchFamily="18" charset="0"/>
                        </a:rPr>
                        <a:t>7</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785104"/>
          </a:xfrm>
          <a:prstGeom prst="rect">
            <a:avLst/>
          </a:prstGeom>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Шымкент </a:t>
            </a:r>
            <a:r>
              <a:rPr lang="ru-RU" altLang="ru-RU" sz="1050" b="1" dirty="0" err="1">
                <a:latin typeface="Times New Roman" panose="02020603050405020304" pitchFamily="18" charset="0"/>
                <a:cs typeface="Times New Roman" panose="02020603050405020304" pitchFamily="18" charset="0"/>
              </a:rPr>
              <a:t>қаласы бойынша</a:t>
            </a:r>
            <a:r>
              <a:rPr lang="ru-RU" altLang="ru-RU" sz="1050" b="1" dirty="0">
                <a:latin typeface="Times New Roman" panose="02020603050405020304" pitchFamily="18" charset="0"/>
                <a:cs typeface="Times New Roman" panose="02020603050405020304" pitchFamily="18" charset="0"/>
              </a:rPr>
              <a:t> </a:t>
            </a:r>
            <a:r>
              <a:rPr lang="ru-RU" altLang="ru-RU" sz="1050" b="1" dirty="0" smtClean="0">
                <a:latin typeface="Times New Roman" panose="02020603050405020304" pitchFamily="18" charset="0"/>
                <a:cs typeface="Times New Roman" panose="02020603050405020304" pitchFamily="18" charset="0"/>
              </a:rPr>
              <a:t>26</a:t>
            </a:r>
            <a:r>
              <a:rPr lang="kk-KZ" altLang="ru-RU" sz="1050" b="1" dirty="0" smtClean="0">
                <a:latin typeface="Times New Roman" panose="02020603050405020304" pitchFamily="18" charset="0"/>
                <a:cs typeface="Times New Roman" panose="02020603050405020304" pitchFamily="18" charset="0"/>
              </a:rPr>
              <a:t> </a:t>
            </a:r>
            <a:r>
              <a:rPr lang="ru-RU" altLang="ru-RU" sz="1050" b="1" dirty="0" err="1" smtClean="0">
                <a:latin typeface="Times New Roman" panose="02020603050405020304" pitchFamily="18" charset="0"/>
                <a:cs typeface="Times New Roman" panose="02020603050405020304" pitchFamily="18" charset="0"/>
              </a:rPr>
              <a:t>мамырға</a:t>
            </a:r>
            <a:r>
              <a:rPr lang="kk-KZ" altLang="ru-RU" sz="1050" b="1" dirty="0" smtClean="0">
                <a:latin typeface="Times New Roman" panose="02020603050405020304" pitchFamily="18" charset="0"/>
                <a:cs typeface="Times New Roman" panose="02020603050405020304" pitchFamily="18" charset="0"/>
              </a:rPr>
              <a:t> </a:t>
            </a:r>
            <a:r>
              <a:rPr lang="ru-RU" altLang="ru-RU" sz="1050" b="1" dirty="0" err="1" smtClean="0">
                <a:latin typeface="Times New Roman" panose="02020603050405020304" pitchFamily="18" charset="0"/>
                <a:cs typeface="Times New Roman" panose="02020603050405020304" pitchFamily="18" charset="0"/>
              </a:rPr>
              <a:t>арналған</a:t>
            </a:r>
            <a:r>
              <a:rPr lang="ru-RU" altLang="ru-RU" sz="1050" b="1" dirty="0" smtClean="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ауа-райы</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болжамы</a:t>
            </a:r>
            <a:endParaRPr lang="ru-RU" altLang="ru-RU" sz="1050" b="1" dirty="0">
              <a:latin typeface="Times New Roman" panose="02020603050405020304" pitchFamily="18" charset="0"/>
              <a:cs typeface="Times New Roman" panose="02020603050405020304" pitchFamily="18" charset="0"/>
            </a:endParaRPr>
          </a:p>
          <a:p>
            <a:pPr algn="ctr"/>
            <a:r>
              <a:rPr lang="ru-RU" altLang="ru-RU" sz="1050" b="1" dirty="0" smtClean="0">
                <a:latin typeface="Times New Roman" panose="02020603050405020304" pitchFamily="18" charset="0"/>
                <a:cs typeface="Times New Roman" panose="02020603050405020304" pitchFamily="18" charset="0"/>
              </a:rPr>
              <a:t>2024 </a:t>
            </a:r>
            <a:r>
              <a:rPr lang="ru-RU" altLang="ru-RU" sz="1050" b="1" dirty="0">
                <a:latin typeface="Times New Roman" panose="02020603050405020304" pitchFamily="18" charset="0"/>
                <a:cs typeface="Times New Roman" panose="02020603050405020304" pitchFamily="18" charset="0"/>
              </a:rPr>
              <a:t>ж. </a:t>
            </a:r>
            <a:r>
              <a:rPr lang="kk-KZ" altLang="ru-RU" sz="1050" b="1" dirty="0" smtClean="0">
                <a:latin typeface="Times New Roman" pitchFamily="18" charset="0"/>
                <a:cs typeface="Times New Roman" pitchFamily="18" charset="0"/>
              </a:rPr>
              <a:t>2</a:t>
            </a:r>
            <a:r>
              <a:rPr lang="en-US" altLang="ru-RU" sz="1050" b="1" dirty="0" smtClean="0">
                <a:latin typeface="Times New Roman" pitchFamily="18" charset="0"/>
                <a:cs typeface="Times New Roman" pitchFamily="18" charset="0"/>
              </a:rPr>
              <a:t>0</a:t>
            </a:r>
            <a:r>
              <a:rPr lang="kk-KZ" altLang="ru-RU" sz="1050" b="1" dirty="0" smtClean="0">
                <a:latin typeface="Times New Roman" pitchFamily="18" charset="0"/>
                <a:cs typeface="Times New Roman" pitchFamily="18" charset="0"/>
              </a:rPr>
              <a:t> сағ. </a:t>
            </a:r>
            <a:r>
              <a:rPr lang="kk-KZ" altLang="ru-RU" sz="1050" b="1" dirty="0" smtClean="0">
                <a:latin typeface="Times New Roman" pitchFamily="18" charset="0"/>
                <a:cs typeface="Times New Roman" pitchFamily="18" charset="0"/>
              </a:rPr>
              <a:t>25 </a:t>
            </a:r>
            <a:r>
              <a:rPr lang="kk-KZ" altLang="ru-RU" sz="1050" b="1" dirty="0" smtClean="0">
                <a:latin typeface="Times New Roman" pitchFamily="18" charset="0"/>
                <a:cs typeface="Times New Roman" pitchFamily="18" charset="0"/>
              </a:rPr>
              <a:t>мамырдан  2</a:t>
            </a:r>
            <a:r>
              <a:rPr lang="en-US" altLang="ru-RU" sz="1050" b="1" dirty="0">
                <a:latin typeface="Times New Roman" pitchFamily="18" charset="0"/>
                <a:cs typeface="Times New Roman" pitchFamily="18" charset="0"/>
              </a:rPr>
              <a:t>0</a:t>
            </a:r>
            <a:r>
              <a:rPr lang="kk-KZ" altLang="ru-RU" sz="1050" b="1" dirty="0" smtClean="0">
                <a:latin typeface="Times New Roman" pitchFamily="18" charset="0"/>
                <a:cs typeface="Times New Roman" pitchFamily="18" charset="0"/>
              </a:rPr>
              <a:t> сағ. </a:t>
            </a:r>
            <a:r>
              <a:rPr lang="ru-RU" altLang="ru-RU" sz="1050" b="1" dirty="0" smtClean="0">
                <a:latin typeface="Times New Roman" pitchFamily="18" charset="0"/>
                <a:cs typeface="Times New Roman" pitchFamily="18" charset="0"/>
              </a:rPr>
              <a:t>26</a:t>
            </a:r>
            <a:r>
              <a:rPr lang="kk-KZ" altLang="ru-RU" sz="1050" b="1" dirty="0" smtClean="0">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мамырға  2024 </a:t>
            </a:r>
            <a:r>
              <a:rPr lang="kk-KZ" altLang="ru-RU" sz="1050" b="1" dirty="0">
                <a:latin typeface="Times New Roman" pitchFamily="18" charset="0"/>
                <a:cs typeface="Times New Roman" pitchFamily="18" charset="0"/>
              </a:rPr>
              <a:t>ж. </a:t>
            </a:r>
            <a:r>
              <a:rPr lang="ru-RU" sz="1050" b="1" dirty="0" smtClean="0">
                <a:latin typeface="Times New Roman" pitchFamily="18" charset="0"/>
                <a:cs typeface="Times New Roman" pitchFamily="18" charset="0"/>
              </a:rPr>
              <a:t> </a:t>
            </a:r>
            <a:r>
              <a:rPr lang="kk-KZ" altLang="ru-RU" sz="1050" b="1" dirty="0">
                <a:latin typeface="Times New Roman" pitchFamily="18" charset="0"/>
                <a:cs typeface="Times New Roman" pitchFamily="18" charset="0"/>
              </a:rPr>
              <a:t>дейін</a:t>
            </a:r>
            <a:r>
              <a:rPr lang="en-US" altLang="ru-RU" sz="1050" dirty="0">
                <a:solidFill>
                  <a:srgbClr val="000000"/>
                </a:solidFill>
                <a:latin typeface="Times New Roman" pitchFamily="18" charset="0"/>
                <a:cs typeface="Times New Roman" pitchFamily="18" charset="0"/>
              </a:rPr>
              <a:t> </a:t>
            </a:r>
            <a:r>
              <a:rPr lang="ru-RU" altLang="ru-RU" sz="1050" dirty="0">
                <a:solidFill>
                  <a:srgbClr val="000000"/>
                </a:solidFill>
                <a:latin typeface="Times New Roman" panose="02020603050405020304" pitchFamily="18" charset="0"/>
                <a:cs typeface="Times New Roman" panose="02020603050405020304" pitchFamily="18" charset="0"/>
                <a:sym typeface="+mn-ea"/>
              </a:rPr>
              <a:t>      </a:t>
            </a:r>
            <a:endParaRPr lang="ru-RU" altLang="ru-RU" sz="105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түннің бірінші жартысында жаңбыр жауады. Солтүстік-батыстан жел соғады, күші 8-13,  түнде және таңертең кей уақыттарда 15-20 м/с. Ауа температурасы түнде 3-5 градус жылы, топырақ бетінде 2 градус үсік, күндіз 17-19 градус жылы болады.</a:t>
            </a:r>
            <a:endParaRPr lang="kk-KZ"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27 </a:t>
            </a:r>
            <a:r>
              <a:rPr lang="kk-KZ" altLang="ru-RU" sz="1100" b="1" dirty="0" smtClean="0">
                <a:latin typeface="Times New Roman" pitchFamily="18" charset="0"/>
                <a:cs typeface="Times New Roman" pitchFamily="18" charset="0"/>
              </a:rPr>
              <a:t>мамырға</a:t>
            </a:r>
            <a:endParaRPr lang="ru-RU" sz="1100" b="1" dirty="0" smtClean="0">
              <a:latin typeface="Times New Roman" panose="02020603050405020304" pitchFamily="18" charset="0"/>
              <a:cs typeface="Times New Roman" panose="02020603050405020304" pitchFamily="18" charset="0"/>
            </a:endParaRPr>
          </a:p>
          <a:p>
            <a:pPr indent="182563" algn="just"/>
            <a:r>
              <a:rPr lang="kk-KZ" altLang="ru-RU" sz="1100" b="1" smtClean="0">
                <a:latin typeface="Times New Roman" pitchFamily="18" charset="0"/>
                <a:cs typeface="Times New Roman" pitchFamily="18" charset="0"/>
              </a:rPr>
              <a:t>         2024 </a:t>
            </a:r>
            <a:r>
              <a:rPr lang="kk-KZ" altLang="ru-RU" sz="1100" b="1" dirty="0" smtClean="0">
                <a:latin typeface="Times New Roman" pitchFamily="18" charset="0"/>
                <a:cs typeface="Times New Roman" pitchFamily="18" charset="0"/>
              </a:rPr>
              <a:t>ж. 2</a:t>
            </a:r>
            <a:r>
              <a:rPr lang="ru-RU"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26</a:t>
            </a:r>
            <a:r>
              <a:rPr lang="en-US"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мамырдан  0</a:t>
            </a:r>
            <a:r>
              <a:rPr lang="en-US" altLang="ru-RU" sz="1100" b="1" dirty="0" smtClean="0">
                <a:latin typeface="Times New Roman" pitchFamily="18" charset="0"/>
                <a:cs typeface="Times New Roman" pitchFamily="18" charset="0"/>
              </a:rPr>
              <a:t>8</a:t>
            </a:r>
            <a:r>
              <a:rPr lang="kk-KZ" altLang="ru-RU" sz="1100" b="1" dirty="0" smtClean="0">
                <a:latin typeface="Times New Roman" pitchFamily="18" charset="0"/>
                <a:cs typeface="Times New Roman" pitchFamily="18" charset="0"/>
              </a:rPr>
              <a:t> сағ. </a:t>
            </a:r>
            <a:r>
              <a:rPr lang="ru-RU" altLang="ru-RU" sz="1100" b="1" dirty="0" smtClean="0">
                <a:latin typeface="Times New Roman" panose="02020603050405020304" pitchFamily="18" charset="0"/>
                <a:cs typeface="Times New Roman" panose="02020603050405020304" pitchFamily="18" charset="0"/>
              </a:rPr>
              <a:t>27</a:t>
            </a:r>
            <a:r>
              <a:rPr 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мамырға</a:t>
            </a:r>
            <a:r>
              <a:rPr 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дейін</a:t>
            </a:r>
            <a:endParaRPr lang="en-US" altLang="ru-RU" sz="11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5-10 м/с. </a:t>
            </a:r>
            <a:r>
              <a:rPr lang="kk-KZ" sz="1100" dirty="0" smtClean="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5-7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000240"/>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kk-KZ" sz="1200" dirty="0" smtClean="0">
                <a:solidFill>
                  <a:schemeClr val="tx1"/>
                </a:solidFill>
                <a:latin typeface="Times New Roman" panose="02020603050405020304" pitchFamily="18" charset="0"/>
                <a:cs typeface="Times New Roman" panose="02020603050405020304" pitchFamily="18" charset="0"/>
              </a:rPr>
              <a:t>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a:t>
            </a:r>
            <a:r>
              <a:rPr lang="ru-RU" sz="1200" b="1" i="1" dirty="0" smtClean="0">
                <a:latin typeface="Times New Roman" panose="02020603050405020304" pitchFamily="18" charset="0"/>
                <a:cs typeface="Times New Roman" panose="02020603050405020304" pitchFamily="18" charset="0"/>
              </a:rPr>
              <a:t>.К.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13702</TotalTime>
  <Words>598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3243</cp:revision>
  <cp:lastPrinted>2021-07-01T03:56:27Z</cp:lastPrinted>
  <dcterms:created xsi:type="dcterms:W3CDTF">2018-03-27T06:03:00Z</dcterms:created>
  <dcterms:modified xsi:type="dcterms:W3CDTF">2024-05-25T07:30:31Z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