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a:t>
            </a:r>
            <a:r>
              <a:rPr lang="kk-KZ" altLang="ru-RU" sz="1200" b="1" dirty="0" smtClean="0">
                <a:latin typeface="Times New Roman" pitchFamily="18" charset="0"/>
                <a:ea typeface="Times New Roman KZ" pitchFamily="18" charset="0"/>
                <a:cs typeface="Times New Roman" pitchFamily="18" charset="0"/>
              </a:rPr>
              <a:t>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26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түнде жаңбыр</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күндіз қатты жаңбыр. Солтүстік-батыстан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екпіні 15-20 м/с. Ауа температурасы түнде </a:t>
            </a:r>
            <a:r>
              <a:rPr lang="kk-KZ" sz="1200" dirty="0" smtClean="0">
                <a:latin typeface="Times New Roman" pitchFamily="18" charset="0"/>
                <a:cs typeface="Times New Roman" pitchFamily="18" charset="0"/>
              </a:rPr>
              <a:t>және күндіз 10-12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a:t>
            </a:r>
            <a:r>
              <a:rPr lang="kk-KZ" altLang="ru-RU" sz="1200" b="1" dirty="0" smtClean="0">
                <a:latin typeface="Times New Roman" pitchFamily="18" charset="0"/>
                <a:ea typeface="Times New Roman KZ" pitchFamily="18" charset="0"/>
                <a:cs typeface="Times New Roman" pitchFamily="18" charset="0"/>
              </a:rPr>
              <a:t>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26</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27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a:t>
            </a:r>
            <a:r>
              <a:rPr lang="kk-KZ" sz="1200" dirty="0" smtClean="0">
                <a:latin typeface="Times New Roman KZ" pitchFamily="18" charset="0"/>
                <a:ea typeface="Times New Roman KZ" pitchFamily="18" charset="0"/>
              </a:rPr>
              <a:t>бұлтты, жауын-шашынсыз. </a:t>
            </a:r>
            <a:r>
              <a:rPr lang="kk-KZ" sz="1200" dirty="0" smtClean="0">
                <a:latin typeface="Times New Roman KZ" pitchFamily="18" charset="0"/>
                <a:ea typeface="Times New Roman KZ" pitchFamily="18" charset="0"/>
              </a:rPr>
              <a:t>Батыстан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0,045</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1533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0,335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19105</TotalTime>
  <Words>544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4226</cp:revision>
  <cp:lastPrinted>2021-07-01T03:56:27Z</cp:lastPrinted>
  <dcterms:created xsi:type="dcterms:W3CDTF">2018-03-27T06:03:00Z</dcterms:created>
  <dcterms:modified xsi:type="dcterms:W3CDTF">2024-05-25T08:38:37Z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