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940272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9465280"/>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26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жаңбыр, күндіз найзағай. </a:t>
            </a:r>
            <a:r>
              <a:rPr lang="kk-KZ" sz="1000" kern="1400" dirty="0">
                <a:solidFill>
                  <a:srgbClr val="000000"/>
                </a:solidFill>
                <a:latin typeface="Times New Roman" panose="02020603050405020304" pitchFamily="18" charset="0"/>
                <a:ea typeface="Times New Roman" panose="02020603050405020304" pitchFamily="18" charset="0"/>
              </a:rPr>
              <a:t>Сол</a:t>
            </a:r>
            <a:r>
              <a:rPr lang="kk-KZ" sz="1050" kern="1400" dirty="0">
                <a:solidFill>
                  <a:srgbClr val="000000"/>
                </a:solidFill>
                <a:latin typeface="Times New Roman" panose="02020603050405020304" pitchFamily="18" charset="0"/>
                <a:ea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rPr>
              <a:t> жел батысқа ауысады, күші 9-14 м/с. Ауа температурасы түнде 4-6, күндіз 11-13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27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26 мамырда, түнде 27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29612</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5056</cp:revision>
  <cp:lastPrinted>2023-01-16T10:13:34Z</cp:lastPrinted>
  <dcterms:created xsi:type="dcterms:W3CDTF">2018-03-27T06:03:00Z</dcterms:created>
  <dcterms:modified xsi:type="dcterms:W3CDTF">2024-05-25T07:04:33Z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