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4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693511"/>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жаңбыр, күндіз найзағай. Оңтүстік-шы</a:t>
            </a:r>
            <a:r>
              <a:rPr lang="ru-RU" sz="1200" dirty="0" err="1">
                <a:solidFill>
                  <a:prstClr val="black"/>
                </a:solidFill>
                <a:latin typeface="Times New Roman" pitchFamily="18" charset="0"/>
                <a:cs typeface="Times New Roman" pitchFamily="18" charset="0"/>
              </a:rPr>
              <a:t>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kk-KZ" sz="1200" dirty="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10</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15-</a:t>
            </a:r>
            <a:r>
              <a:rPr lang="" sz="1200" dirty="0">
                <a:solidFill>
                  <a:prstClr val="black"/>
                </a:solidFill>
                <a:latin typeface="Times New Roman" pitchFamily="18" charset="0"/>
                <a:cs typeface="Times New Roman" pitchFamily="18" charset="0"/>
              </a:rPr>
              <a:t>20</a:t>
            </a:r>
            <a:r>
              <a:rPr lang="kk-KZ" sz="1200" dirty="0">
                <a:solidFill>
                  <a:prstClr val="black"/>
                </a:solidFill>
                <a:latin typeface="Times New Roman" pitchFamily="18" charset="0"/>
                <a:cs typeface="Times New Roman" pitchFamily="18" charset="0"/>
              </a:rPr>
              <a:t> м/с. Ауа температурасы түнде </a:t>
            </a:r>
            <a:r>
              <a:rPr lang=""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ru-RU" altLang="ru-RU" sz="1200" b="1" smtClean="0">
              <a:latin typeface="Times New Roman" panose="02020603050405020304" pitchFamily="18" charset="0"/>
              <a:cs typeface="Times New Roman" panose="02020603050405020304" pitchFamily="18" charset="0"/>
            </a:endParaRPr>
          </a:p>
          <a:p>
            <a:pPr lvl="0" indent="185738" algn="ctr"/>
            <a:r>
              <a:rPr lang="ru-RU" altLang="ru-RU" sz="1200" b="1"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a:t>
            </a:r>
            <a:r>
              <a:rPr lang="kk-KZ" altLang="ru-RU" sz="1200" b="1" dirty="0" smtClean="0">
                <a:latin typeface="Times New Roman" panose="02020603050405020304" pitchFamily="18" charset="0"/>
                <a:cs typeface="Times New Roman" panose="02020603050405020304" pitchFamily="18" charset="0"/>
              </a:rPr>
              <a:t> 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27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 </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1-3°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3712165"/>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18905</TotalTime>
  <Words>580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3513</cp:revision>
  <cp:lastPrinted>2021-07-01T03:56:27Z</cp:lastPrinted>
  <dcterms:created xsi:type="dcterms:W3CDTF">2018-03-27T06:03:00Z</dcterms:created>
  <dcterms:modified xsi:type="dcterms:W3CDTF">2024-05-25T07:40:00Z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