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7" d="100"/>
          <a:sy n="87" d="100"/>
        </p:scale>
        <p:origin x="10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37251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күңдіз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дауыл</a:t>
            </a:r>
            <a:r>
              <a:rPr lang="ru-RU"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0624" y="244121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42099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18577</TotalTime>
  <Words>642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3676</cp:revision>
  <cp:lastPrinted>2021-07-01T03:56:27Z</cp:lastPrinted>
  <dcterms:created xsi:type="dcterms:W3CDTF">2018-03-27T06:03:00Z</dcterms:created>
  <dcterms:modified xsi:type="dcterms:W3CDTF">2024-05-25T09:03:43Z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