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26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күндіз жаңбыр, найзағай, бұршақ. Оңтүстік-батыстан соғатын жел солтүстік-батысқа ауысады, түнде күші 9-14, екпіні 15 м/с, күндіз күші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мамырға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 жаңбыр. Солтүстік-батыстан, 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26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27</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15095</TotalTime>
  <Words>566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4690</cp:revision>
  <cp:lastPrinted>2021-07-01T03:56:27Z</cp:lastPrinted>
  <dcterms:created xsi:type="dcterms:W3CDTF">2018-03-27T06:03:00Z</dcterms:created>
  <dcterms:modified xsi:type="dcterms:W3CDTF">2024-05-25T07:37:05Z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