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4507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юго-западный 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5-7,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36591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мая, ночью 27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22251</TotalTime>
  <Words>602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3827</cp:revision>
  <cp:lastPrinted>2021-07-01T03:56:27Z</cp:lastPrinted>
  <dcterms:created xsi:type="dcterms:W3CDTF">2018-03-27T06:03:00Z</dcterms:created>
  <dcterms:modified xsi:type="dcterms:W3CDTF">2024-05-25T07:56:00Z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