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717606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блачно,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западный с переходом на северный 5-10 м/с. Температура воздуха 9-11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118848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27 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35902</TotalTime>
  <Words>605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4453</cp:revision>
  <cp:lastPrinted>2021-02-03T11:37:00Z</cp:lastPrinted>
  <dcterms:created xsi:type="dcterms:W3CDTF">2018-03-27T06:03:00Z</dcterms:created>
  <dcterms:modified xsi:type="dcterms:W3CDTF">2024-05-25T09:31:42Z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