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914270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дождь, днем гроза. Ветер северо-восточный с переходом на западный 9-14 м/с. Температура воздуха ночью 4-6, днем 11-13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дождь. Ветер западный 9-14 м/с. Температура воздуха ночью 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20606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31680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5235</cp:revision>
  <cp:lastPrinted>2021-11-30T05:55:24Z</cp:lastPrinted>
  <dcterms:created xsi:type="dcterms:W3CDTF">2018-03-27T06:03:00Z</dcterms:created>
  <dcterms:modified xsi:type="dcterms:W3CDTF">2024-05-25T07:05:05Z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