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415640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72453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северо-западный с переходом на юго-западный 9-14 м/с. Температура воздуха ночью 8-10, днем 24-26 тепла..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дождь. Ветер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25388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4578</cp:revision>
  <cp:lastPrinted>2021-07-01T03:56:27Z</cp:lastPrinted>
  <dcterms:created xsi:type="dcterms:W3CDTF">2018-03-27T06:03:00Z</dcterms:created>
  <dcterms:modified xsi:type="dcterms:W3CDTF">2024-05-25T06:58:00Z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