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8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03420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№146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мая 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по 20 ч. 26 мая 2024 г.</a:t>
            </a:r>
            <a:r>
              <a:rPr lang="kk-KZ" sz="1200" dirty="0"/>
              <a:t> </a:t>
            </a:r>
          </a:p>
          <a:p>
            <a:pPr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сильные осадки (дождь, снег), днем временами сильный дождь, гроза, град, шквал. Ночью и утром туман. Ветер западный с переходом на юго-западный 9-14,  порывы 15-20 м/с, днем 9-14, порывы 15-20 м/с. Температура воздуха ночью 3-5, днем 9-11 тепла.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на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27 </a:t>
            </a:r>
            <a:r>
              <a:rPr kumimoji="0" lang="kk-KZ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мая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2024 г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 20 ч. 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мая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по 08 ч. 27 мая 2024 г.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Ветер юго-западный с переходом на северо-восточный 9-14, порывы 15-20 м/с. Температура воздуха ночью 3-5 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26429"/>
              </p:ext>
            </p:extLst>
          </p:nvPr>
        </p:nvGraphicFramePr>
        <p:xfrm>
          <a:off x="4953000" y="4149080"/>
          <a:ext cx="4643470" cy="21082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1086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(а):Рахметова Ж.А./Огай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18589</TotalTime>
  <Words>672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3629</cp:revision>
  <cp:lastPrinted>2021-07-01T03:56:27Z</cp:lastPrinted>
  <dcterms:created xsi:type="dcterms:W3CDTF">2018-03-27T06:03:00Z</dcterms:created>
  <dcterms:modified xsi:type="dcterms:W3CDTF">2024-05-25T09:02:32Z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