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25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25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ночью дождь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днем временами сильный дождь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порывы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и днем 10-12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26 мая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западный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7-12 м/с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0,307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0,335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0,063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19089</TotalTime>
  <Words>541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4152</cp:revision>
  <cp:lastPrinted>2021-07-01T03:56:27Z</cp:lastPrinted>
  <dcterms:created xsi:type="dcterms:W3CDTF">2018-03-27T06:03:00Z</dcterms:created>
  <dcterms:modified xsi:type="dcterms:W3CDTF">2024-05-25T08:38:44Z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