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852504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9-14, днем порывы 15-20 м/с. Температура воздуха ночью 1-3, днем 18-20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мая по 08 ч. 27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9-14 м/с. Температура воздуха 6-8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290825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19456</TotalTime>
  <Words>616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3183</cp:revision>
  <cp:lastPrinted>2021-07-01T03:56:27Z</cp:lastPrinted>
  <dcterms:created xsi:type="dcterms:W3CDTF">2018-03-27T06:03:00Z</dcterms:created>
  <dcterms:modified xsi:type="dcterms:W3CDTF">2024-05-25T07:41:31Z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