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18956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днем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юго-западный ночью 5-10, днем 7-12,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r>
              <a:rPr lang="kk-KZ" sz="1200" dirty="0" smtClean="0"/>
              <a:t>	</a:t>
            </a:r>
            <a:endParaRPr lang="ru-RU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 до 08 ч. 27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7-12, порывы 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68038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лбаева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23278</TotalTime>
  <Words>631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3813</cp:revision>
  <cp:lastPrinted>2021-10-18T15:52:53Z</cp:lastPrinted>
  <dcterms:created xsi:type="dcterms:W3CDTF">2018-03-27T06:03:00Z</dcterms:created>
  <dcterms:modified xsi:type="dcterms:W3CDTF">2024-05-25T07:40:09Z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