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591598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886572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 первой половине ночи дождь. Ветер северо-западный 8-13, ночью и утром временами 15-20 м/с . Температура воздуха ночью 3-5 тепла, на поверхности почвы заморозки 2 градуса,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 17-19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957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13572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3118</cp:revision>
  <cp:lastPrinted>2021-07-01T03:56:27Z</cp:lastPrinted>
  <dcterms:created xsi:type="dcterms:W3CDTF">2018-03-27T06:03:00Z</dcterms:created>
  <dcterms:modified xsi:type="dcterms:W3CDTF">2024-05-25T07:30:05Z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