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92" d="100"/>
          <a:sy n="92" d="100"/>
        </p:scale>
        <p:origin x="78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980543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мая 2024 г. </a:t>
            </a:r>
          </a:p>
          <a:p>
            <a:pPr algn="just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дождь, гроза. Ветер западный с переходом на юго-западный 9-14 м/с, днем порывы 15-20, временами 23 м/с. Температура воздуха ночью 5-7 тепла, днем 18-20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26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мая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северо-западный 9-14 м/с.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995438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19166</TotalTime>
  <Words>626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3615</cp:revision>
  <cp:lastPrinted>2021-07-01T03:56:27Z</cp:lastPrinted>
  <dcterms:created xsi:type="dcterms:W3CDTF">2018-03-27T06:03:00Z</dcterms:created>
  <dcterms:modified xsi:type="dcterms:W3CDTF">2024-05-25T08:57:51Z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