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92" d="100"/>
          <a:sy n="92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65482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Ветер западный с переходом на юго-западный 9-14 м/с, порывы 15-20, днем порывы 15-20, временами 23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9-11, днем 15-17 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с переходом на северо-восточный 9-14, порывы 15-20 м/с. Температура воздуха ночью 9-11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935771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19175</TotalTime>
  <Words>643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3629</cp:revision>
  <cp:lastPrinted>2021-07-01T03:56:27Z</cp:lastPrinted>
  <dcterms:created xsi:type="dcterms:W3CDTF">2018-03-27T06:03:00Z</dcterms:created>
  <dcterms:modified xsi:type="dcterms:W3CDTF">2024-05-25T08:55:37Z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