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8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25739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5778" y="146635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сильные осадки (дождь, снег), днем временами сильный дождь, гроза, град, шквал.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с переходом на юго-западный 9-14, порывы 15-20 м/с. Температура воздуха ночью 4-6, днем 8-10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с переходом на северо-восточный 9-14, порывы 15-20 м/с. Температура воздуха ночью 3-5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893046"/>
              </p:ext>
            </p:extLst>
          </p:nvPr>
        </p:nvGraphicFramePr>
        <p:xfrm>
          <a:off x="5019674" y="4221088"/>
          <a:ext cx="4691064" cy="2217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20213</TotalTime>
  <Words>709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3719</cp:revision>
  <cp:lastPrinted>2021-07-01T03:56:27Z</cp:lastPrinted>
  <dcterms:created xsi:type="dcterms:W3CDTF">2018-03-27T06:03:00Z</dcterms:created>
  <dcterms:modified xsi:type="dcterms:W3CDTF">2024-05-25T08:59:55Z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