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78" y="4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D381951-F1EF-4DA1-8BAD-A59A1B429A0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203339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AD445-9501-4593-B751-A5839BC0BB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E97BC-AFED-42A7-A6EE-EEA3DAA435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951CB-0211-47D5-BF29-B525E0B137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54F8E-6A9F-4F76-BE78-475DA7D237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5797D-E6BC-4554-8DB6-5A009D282A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DD09B-AF45-422C-BA44-BD23BD9430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90C9C-1181-466D-BAAD-593719DCDC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7EFA8-C9A9-44B4-A469-BDF9C6A3E7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71DA8-38AC-4FE6-B91E-3080DF6C17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3EA41-58DA-4DAA-8F33-E3226435A8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FFEF18-FF59-4BC0-9C27-5BDE4CAEED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D01B805-8B28-4F51-B59B-0A48A67399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временами дождь. Ветер северо-западный 3-8, порывы 13 м/с. Температура воздуха ночью 9-11, днем 11-13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4-6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27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мая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35509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19813</TotalTime>
  <Words>771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4629</cp:revision>
  <cp:lastPrinted>2021-07-01T09:11:30Z</cp:lastPrinted>
  <dcterms:created xsi:type="dcterms:W3CDTF">2018-03-27T06:03:00Z</dcterms:created>
  <dcterms:modified xsi:type="dcterms:W3CDTF">2024-05-25T07:41:53Z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