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3" d="100"/>
          <a:sy n="113" d="100"/>
        </p:scale>
        <p:origin x="115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78733239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№145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мая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25 мая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мая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24 мая 2024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7671722"/>
              </p:ext>
            </p:extLst>
          </p:nvPr>
        </p:nvGraphicFramePr>
        <p:xfrm>
          <a:off x="4989512" y="4393086"/>
          <a:ext cx="4747702" cy="21010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7607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255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28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285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128768"/>
            <a:ext cx="4759889" cy="221086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24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25 мая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   Переменная облачность, без осадков. Ветер северо-восточный с переходом на северо-западный 9-14 м/с. Температура воздуха ночью 1-3, на поверхности почвы заморозки 2 градуса, днем 19-21 тепла.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мая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25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26 мая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без осадков. Ветер северо-восточный 9-14 м/с. Температура воздуха 4-6 тепла.</a:t>
            </a:r>
          </a:p>
          <a:p>
            <a:pPr lvl="0" indent="144000" algn="just">
              <a:spcBef>
                <a:spcPts val="0"/>
              </a:spcBef>
            </a:pP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25379</TotalTime>
  <Words>635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4572</cp:revision>
  <cp:lastPrinted>2021-07-01T03:56:27Z</cp:lastPrinted>
  <dcterms:created xsi:type="dcterms:W3CDTF">2018-03-27T06:03:00Z</dcterms:created>
  <dcterms:modified xsi:type="dcterms:W3CDTF">2024-05-24T06:29:39Z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