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0691196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мая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9646" y="293174"/>
            <a:ext cx="461100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мая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мая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9-14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заморозки 1-3 градусов,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24 мая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9802285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9851" y="2480561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мая, ночью 26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22235</TotalTime>
  <Words>592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3822</cp:revision>
  <cp:lastPrinted>2021-07-01T03:56:27Z</cp:lastPrinted>
  <dcterms:created xsi:type="dcterms:W3CDTF">2018-03-27T06:03:00Z</dcterms:created>
  <dcterms:modified xsi:type="dcterms:W3CDTF">2024-05-24T07:16:26Z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