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44484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утром и днем дождь, гроза, град. Ветер северный 9-14, при грозе порывы 15-20 м/с. Температура воздуха ночью 5-7, днем 10-12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дождь. Ветер северо-восточный 9-14 м/с. Температура воздуха ночью 5-7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34832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мая, ночью 26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31671</TotalTime>
  <Words>664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5231</cp:revision>
  <cp:lastPrinted>2021-11-30T05:55:24Z</cp:lastPrinted>
  <dcterms:created xsi:type="dcterms:W3CDTF">2018-03-27T06:03:00Z</dcterms:created>
  <dcterms:modified xsi:type="dcterms:W3CDTF">2024-05-24T06:13:53Z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