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6806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с переходом на восточный 9-14 м/с, порывы 15-20 м/с. Температура воздуха ночью 6-8, днем 14-16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сильные осадки (дождь, снег). Ветер западный с переходом на северо-восточный 9-14, порывы 15-20 м/с, порывы 25 м/с. Температура воздуха ночью 4-6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95711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20135</TotalTime>
  <Words>704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3714</cp:revision>
  <cp:lastPrinted>2021-07-01T03:56:27Z</cp:lastPrinted>
  <dcterms:created xsi:type="dcterms:W3CDTF">2018-03-27T06:03:00Z</dcterms:created>
  <dcterms:modified xsi:type="dcterms:W3CDTF">2024-05-24T08:32:32Z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