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37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976478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осадки (дождь с переходом в снег). Ветер 9-14 м/с. Температура воздуха ночью 2-4, днем 9-11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мая по 08 ч. 26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2-4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169843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0.497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19448</TotalTime>
  <Words>617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3182</cp:revision>
  <cp:lastPrinted>2021-07-01T03:56:27Z</cp:lastPrinted>
  <dcterms:created xsi:type="dcterms:W3CDTF">2018-03-27T06:03:00Z</dcterms:created>
  <dcterms:modified xsi:type="dcterms:W3CDTF">2024-05-24T06:51:35Z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