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34792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Ветер северо-восточный с переходом на восточный 9-14 м/с, порывы 15-20, временами 23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14-16, днем 19-21 тепла.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западный с переходом на северо-восточный 9-14, порывы 15-20 м/с. Температура воздуха ночью 11-13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685603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19102</TotalTime>
  <Words>638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3625</cp:revision>
  <cp:lastPrinted>2021-07-01T03:56:27Z</cp:lastPrinted>
  <dcterms:created xsi:type="dcterms:W3CDTF">2018-03-27T06:03:00Z</dcterms:created>
  <dcterms:modified xsi:type="dcterms:W3CDTF">2024-05-24T08:17:16Z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