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3" d="100"/>
          <a:sy n="73" d="100"/>
        </p:scale>
        <p:origin x="30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45971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мая 2024 г. 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дождь. Ветер северный, северо-западный 9-14, порывы 15-20,  временами 23-28 м/с. Температура воздуха ночью 5-7 тепла, днем 11-13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26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с 20 ч. 25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мая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ночью осадки (дождь, снег). В</a:t>
            </a:r>
            <a:r>
              <a:rPr lang="ru-RU" sz="12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етер западный с переходом на восточный 9-14 м/с,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Температура воздуха ночью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503265"/>
              </p:ext>
            </p:extLst>
          </p:nvPr>
        </p:nvGraphicFramePr>
        <p:xfrm>
          <a:off x="5097016" y="4460267"/>
          <a:ext cx="4687289" cy="1160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053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794933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19087</TotalTime>
  <Words>627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3611</cp:revision>
  <cp:lastPrinted>2021-07-01T03:56:27Z</cp:lastPrinted>
  <dcterms:created xsi:type="dcterms:W3CDTF">2018-03-27T06:03:00Z</dcterms:created>
  <dcterms:modified xsi:type="dcterms:W3CDTF">2024-05-24T08:23:49Z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