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55188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25 мая 2024 г.</a:t>
            </a:r>
            <a:r>
              <a:rPr lang="kk-KZ" sz="1200" dirty="0"/>
              <a:t> </a:t>
            </a:r>
          </a:p>
          <a:p>
            <a:pPr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днем гроза, град, шквал. Ветер северо-восточный с переходом на восточный 9-14 м/с, порывы 15-20, временами 23 м/с. Температура воздуха ночью 6-8, днем 13-15 тепла.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26 </a:t>
            </a:r>
            <a:r>
              <a:rPr kumimoji="0" lang="kk-KZ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мая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2024 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20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мая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 08 ч. 26 мая 2024 г.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сильные осадки (дождь, снег). Ветер западный с переходом на северо-восточный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порывы 15-20,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34629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18499</TotalTime>
  <Words>662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3625</cp:revision>
  <cp:lastPrinted>2021-07-01T03:56:27Z</cp:lastPrinted>
  <dcterms:created xsi:type="dcterms:W3CDTF">2018-03-27T06:03:00Z</dcterms:created>
  <dcterms:modified xsi:type="dcterms:W3CDTF">2024-05-24T08:41:01Z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