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91598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86572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временами гроза. Ветер юго-западный с переходом на северо-западный 8-13, утром и днем временами 15-20 м/с. Температура воздуха ночью 14-16, днем 26-28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первой половине ночи дождь. Ветер северо-западный 8-13, временами 15- 20 м/с. Температура воздуха 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на поверхности почвы заморозки 2 градуса.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13570</TotalTime>
  <Words>654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3115</cp:revision>
  <cp:lastPrinted>2021-07-01T03:56:27Z</cp:lastPrinted>
  <dcterms:created xsi:type="dcterms:W3CDTF">2018-03-27T06:03:00Z</dcterms:created>
  <dcterms:modified xsi:type="dcterms:W3CDTF">2024-05-24T07:24:00Z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