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648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9305970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Ветер северо-восточный с переходом на юго-западный ночью 5-10, днем 7-12, при грозе порывы 15-18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12-14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22-24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20485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8875" y="600551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20076</TotalTime>
  <Words>614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3549</cp:revision>
  <cp:lastPrinted>2021-07-01T03:56:27Z</cp:lastPrinted>
  <dcterms:created xsi:type="dcterms:W3CDTF">2018-03-27T06:03:00Z</dcterms:created>
  <dcterms:modified xsi:type="dcterms:W3CDTF">2024-05-24T07:56:01Z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